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media/image6.jpg" ContentType="image/jp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19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63" r:id="rId3"/>
    <p:sldId id="258" r:id="rId4"/>
    <p:sldId id="260" r:id="rId5"/>
    <p:sldId id="264" r:id="rId6"/>
    <p:sldId id="262" r:id="rId7"/>
  </p:sldIdLst>
  <p:sldSz cx="9144000" cy="5149850"/>
  <p:notesSz cx="9144000" cy="51498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874" y="9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ableStyles" Target="tableStyle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theme" Target="theme/theme1.xml" /><Relationship Id="rId5" Type="http://schemas.openxmlformats.org/officeDocument/2006/relationships/slide" Target="slides/slide4.xml" /><Relationship Id="rId10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8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8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224055-6A2D-4E49-A278-4F7EBF7A03AD}" type="datetimeFigureOut">
              <a:rPr lang="en-IN" smtClean="0"/>
              <a:t>07-04-2023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30538" y="644525"/>
            <a:ext cx="3082925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8088"/>
            <a:ext cx="7315200" cy="20288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91088"/>
            <a:ext cx="3962400" cy="258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91088"/>
            <a:ext cx="3962400" cy="258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2A3BC-F980-4CB1-BC84-56E916913A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512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jp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5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6453"/>
            <a:ext cx="7772400" cy="10814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C78B3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3916"/>
            <a:ext cx="6400800" cy="12874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"/>
            <a:ext cx="9143631" cy="5143677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270357" y="3124087"/>
            <a:ext cx="175260" cy="393700"/>
          </a:xfrm>
          <a:custGeom>
            <a:avLst/>
            <a:gdLst/>
            <a:ahLst/>
            <a:cxnLst/>
            <a:rect l="l" t="t" r="r" b="b"/>
            <a:pathLst>
              <a:path w="175259" h="393700">
                <a:moveTo>
                  <a:pt x="174967" y="0"/>
                </a:moveTo>
                <a:lnTo>
                  <a:pt x="0" y="0"/>
                </a:lnTo>
                <a:lnTo>
                  <a:pt x="0" y="393471"/>
                </a:lnTo>
                <a:lnTo>
                  <a:pt x="87477" y="393471"/>
                </a:lnTo>
                <a:lnTo>
                  <a:pt x="174967" y="393471"/>
                </a:lnTo>
                <a:lnTo>
                  <a:pt x="174967" y="0"/>
                </a:lnTo>
                <a:close/>
              </a:path>
            </a:pathLst>
          </a:custGeom>
          <a:solidFill>
            <a:srgbClr val="C78B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57835" y="3347277"/>
            <a:ext cx="1270" cy="1172210"/>
          </a:xfrm>
          <a:custGeom>
            <a:avLst/>
            <a:gdLst/>
            <a:ahLst/>
            <a:cxnLst/>
            <a:rect l="l" t="t" r="r" b="b"/>
            <a:pathLst>
              <a:path w="1270" h="1172210">
                <a:moveTo>
                  <a:pt x="0" y="0"/>
                </a:moveTo>
                <a:lnTo>
                  <a:pt x="723" y="1172159"/>
                </a:lnTo>
              </a:path>
            </a:pathLst>
          </a:custGeom>
          <a:ln w="12599">
            <a:solidFill>
              <a:srgbClr val="C78B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355320" y="442800"/>
            <a:ext cx="2540" cy="2404745"/>
          </a:xfrm>
          <a:custGeom>
            <a:avLst/>
            <a:gdLst/>
            <a:ahLst/>
            <a:cxnLst/>
            <a:rect l="l" t="t" r="r" b="b"/>
            <a:pathLst>
              <a:path w="2539" h="2404745">
                <a:moveTo>
                  <a:pt x="2514" y="0"/>
                </a:moveTo>
                <a:lnTo>
                  <a:pt x="0" y="2404440"/>
                </a:lnTo>
              </a:path>
            </a:pathLst>
          </a:custGeom>
          <a:ln w="12599">
            <a:solidFill>
              <a:srgbClr val="21356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270357" y="225719"/>
            <a:ext cx="175260" cy="393700"/>
          </a:xfrm>
          <a:custGeom>
            <a:avLst/>
            <a:gdLst/>
            <a:ahLst/>
            <a:cxnLst/>
            <a:rect l="l" t="t" r="r" b="b"/>
            <a:pathLst>
              <a:path w="175259" h="393700">
                <a:moveTo>
                  <a:pt x="174967" y="0"/>
                </a:moveTo>
                <a:lnTo>
                  <a:pt x="0" y="0"/>
                </a:lnTo>
                <a:lnTo>
                  <a:pt x="0" y="393484"/>
                </a:lnTo>
                <a:lnTo>
                  <a:pt x="87477" y="393484"/>
                </a:lnTo>
                <a:lnTo>
                  <a:pt x="174967" y="393484"/>
                </a:lnTo>
                <a:lnTo>
                  <a:pt x="174967" y="0"/>
                </a:lnTo>
                <a:close/>
              </a:path>
            </a:pathLst>
          </a:custGeom>
          <a:solidFill>
            <a:srgbClr val="2135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C78B3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C78B3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4465"/>
            <a:ext cx="3977640" cy="33989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4465"/>
            <a:ext cx="3977640" cy="33989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C78B3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9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54356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959"/>
            <a:ext cx="4734046" cy="403580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1" y="820954"/>
            <a:ext cx="144711" cy="32392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1811"/>
            <a:ext cx="3421450" cy="34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7258"/>
            <a:ext cx="4343206" cy="3040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8091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984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9623"/>
            <a:ext cx="4811571" cy="76765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7461"/>
            <a:ext cx="1181100" cy="118255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4" y="614216"/>
            <a:ext cx="4818743" cy="79540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3305"/>
            <a:ext cx="4016956" cy="449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9350"/>
            <a:ext cx="2722324" cy="449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3176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1703" y="202948"/>
            <a:ext cx="2181860" cy="1083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C78B3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97661" y="1047510"/>
            <a:ext cx="6630034" cy="31565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9360"/>
            <a:ext cx="2926080" cy="25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9360"/>
            <a:ext cx="2103120" cy="25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9360"/>
            <a:ext cx="2103120" cy="25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5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6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 /><Relationship Id="rId3" Type="http://schemas.openxmlformats.org/officeDocument/2006/relationships/image" Target="../media/image10.png" /><Relationship Id="rId7" Type="http://schemas.openxmlformats.org/officeDocument/2006/relationships/image" Target="../media/image14.png" /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3.png" /><Relationship Id="rId11" Type="http://schemas.openxmlformats.org/officeDocument/2006/relationships/image" Target="../media/image18.png" /><Relationship Id="rId5" Type="http://schemas.openxmlformats.org/officeDocument/2006/relationships/image" Target="../media/image12.png" /><Relationship Id="rId10" Type="http://schemas.openxmlformats.org/officeDocument/2006/relationships/image" Target="../media/image17.png" /><Relationship Id="rId4" Type="http://schemas.openxmlformats.org/officeDocument/2006/relationships/image" Target="../media/image11.png" /><Relationship Id="rId9" Type="http://schemas.openxmlformats.org/officeDocument/2006/relationships/image" Target="../media/image16.png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 /><Relationship Id="rId1" Type="http://schemas.openxmlformats.org/officeDocument/2006/relationships/slideLayout" Target="../slideLayouts/slideLayout5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951"/>
            <a:ext cx="9144000" cy="5135245"/>
            <a:chOff x="0" y="3951"/>
            <a:chExt cx="9144000" cy="513524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951"/>
              <a:ext cx="9143631" cy="513468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43446" y="3256917"/>
              <a:ext cx="527050" cy="1270"/>
            </a:xfrm>
            <a:custGeom>
              <a:avLst/>
              <a:gdLst/>
              <a:ahLst/>
              <a:cxnLst/>
              <a:rect l="l" t="t" r="r" b="b"/>
              <a:pathLst>
                <a:path w="527050" h="1270">
                  <a:moveTo>
                    <a:pt x="0" y="0"/>
                  </a:moveTo>
                  <a:lnTo>
                    <a:pt x="527037" y="723"/>
                  </a:lnTo>
                </a:path>
              </a:pathLst>
            </a:custGeom>
            <a:ln w="28439">
              <a:solidFill>
                <a:srgbClr val="21356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340461" y="2386344"/>
            <a:ext cx="3698139" cy="14029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213568"/>
                </a:solidFill>
                <a:latin typeface="PUBLIC SANS" panose="020B0604020202020204" charset="0"/>
                <a:cs typeface="Arial Black"/>
              </a:rPr>
              <a:t>“C</a:t>
            </a:r>
            <a:r>
              <a:rPr lang="en-IN" sz="2400" dirty="0">
                <a:solidFill>
                  <a:srgbClr val="213568"/>
                </a:solidFill>
                <a:latin typeface="PUBLIC SANS" panose="020B0604020202020204" charset="0"/>
                <a:cs typeface="Arial Black"/>
              </a:rPr>
              <a:t>HAT APPLICATION AND WEBSITE”</a:t>
            </a:r>
            <a:endParaRPr sz="2400" dirty="0">
              <a:latin typeface="PUBLIC SANS" panose="020B0604020202020204" charset="0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2180"/>
              </a:spcBef>
            </a:pPr>
            <a:r>
              <a:rPr sz="2400" dirty="0">
                <a:solidFill>
                  <a:srgbClr val="213568"/>
                </a:solidFill>
                <a:latin typeface="PUBLIC SANS" panose="020B0604020202020204" charset="0"/>
                <a:cs typeface="Arial Black"/>
              </a:rPr>
              <a:t>Task</a:t>
            </a:r>
            <a:r>
              <a:rPr sz="2400" spc="-85" dirty="0">
                <a:solidFill>
                  <a:srgbClr val="213568"/>
                </a:solidFill>
                <a:latin typeface="PUBLIC SANS" panose="020B0604020202020204" charset="0"/>
                <a:cs typeface="Arial Black"/>
              </a:rPr>
              <a:t> </a:t>
            </a:r>
            <a:r>
              <a:rPr sz="2400" dirty="0">
                <a:solidFill>
                  <a:srgbClr val="213568"/>
                </a:solidFill>
                <a:latin typeface="PUBLIC SANS" panose="020B0604020202020204" charset="0"/>
                <a:cs typeface="Arial Black"/>
              </a:rPr>
              <a:t>-</a:t>
            </a:r>
            <a:r>
              <a:rPr sz="2400" spc="-65" dirty="0">
                <a:solidFill>
                  <a:srgbClr val="213568"/>
                </a:solidFill>
                <a:latin typeface="PUBLIC SANS" panose="020B0604020202020204" charset="0"/>
                <a:cs typeface="Arial Black"/>
              </a:rPr>
              <a:t> </a:t>
            </a:r>
            <a:r>
              <a:rPr sz="2400" spc="-50" dirty="0">
                <a:solidFill>
                  <a:srgbClr val="213568"/>
                </a:solidFill>
                <a:latin typeface="PUBLIC SANS" panose="020B0604020202020204" charset="0"/>
                <a:cs typeface="Arial Black"/>
              </a:rPr>
              <a:t>3</a:t>
            </a:r>
            <a:endParaRPr sz="2400" dirty="0">
              <a:latin typeface="PUBLIC SANS" panose="020B0604020202020204" charset="0"/>
              <a:cs typeface="Arial Black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971518" y="14"/>
            <a:ext cx="5172113" cy="501802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381000" y="84444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r>
              <a:rPr lang="en-US" sz="1829" dirty="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rPr>
              <a:t>Chat Application and Website</a:t>
            </a:r>
            <a:endParaRPr sz="1829" dirty="0">
              <a:solidFill>
                <a:schemeClr val="accent6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1" y="1298834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Font typeface="EB Garamond Medium"/>
              <a:buChar char="▪"/>
            </a:pPr>
            <a:r>
              <a:rPr lang="en-US" dirty="0">
                <a:latin typeface="EB Garamond Medium"/>
                <a:ea typeface="EB Garamond Medium"/>
                <a:cs typeface="EB Garamond Medium"/>
                <a:sym typeface="EB Garamond Medium"/>
              </a:rPr>
              <a:t>To create an user-friendly and easily accessible chat application.</a:t>
            </a:r>
            <a:endParaRPr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2999" y="245293"/>
            <a:ext cx="8458275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705022149"/>
              </p:ext>
            </p:extLst>
          </p:nvPr>
        </p:nvGraphicFramePr>
        <p:xfrm>
          <a:off x="144711" y="1957994"/>
          <a:ext cx="4427289" cy="23772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994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53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2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accent6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LMS Username</a:t>
                      </a:r>
                      <a:endParaRPr sz="1400" b="1" u="none" strike="noStrike" cap="none" dirty="0">
                        <a:solidFill>
                          <a:schemeClr val="accent6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accent6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Name </a:t>
                      </a:r>
                      <a:endParaRPr sz="1400" b="1" u="none" strike="noStrike" cap="none" dirty="0">
                        <a:solidFill>
                          <a:schemeClr val="accent6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accent6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Batch</a:t>
                      </a:r>
                      <a:r>
                        <a:rPr lang="en-US" sz="1400" b="1" u="none" strike="noStrike" cap="none" dirty="0">
                          <a:solidFill>
                            <a:schemeClr val="lt2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 </a:t>
                      </a:r>
                      <a:endParaRPr sz="1400" b="1" u="none" strike="noStrike" cap="none" dirty="0">
                        <a:solidFill>
                          <a:schemeClr val="lt2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2113a51144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SUJATHA K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A51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2113a51137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SINDHU V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A51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2113a51142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SRINITHI PL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A51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2113a51126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SARANYA R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A51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2113a51149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SWETHA U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 dirty="0">
                          <a:solidFill>
                            <a:schemeClr val="bg1"/>
                          </a:solidFill>
                          <a:latin typeface="EB Garamond Medium" panose="00000600000000000000" pitchFamily="2" charset="0"/>
                          <a:ea typeface="EB Garamond Medium" panose="00000600000000000000" pitchFamily="2" charset="0"/>
                        </a:rPr>
                        <a:t>A51</a:t>
                      </a:r>
                      <a:endParaRPr sz="1400" u="none" strike="noStrike" cap="none" dirty="0">
                        <a:solidFill>
                          <a:schemeClr val="bg1"/>
                        </a:solidFill>
                        <a:latin typeface="EB Garamond Medium" panose="00000600000000000000" pitchFamily="2" charset="0"/>
                        <a:ea typeface="EB Garamond Medium" panose="00000600000000000000" pitchFamily="2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9061" y="696140"/>
            <a:ext cx="3669029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0A5293"/>
                </a:solidFill>
                <a:latin typeface="EB Garamond Medium" panose="00000600000000000000" pitchFamily="2" charset="0"/>
                <a:ea typeface="EB Garamond Medium" panose="00000600000000000000" pitchFamily="2" charset="0"/>
                <a:cs typeface="Arial Black"/>
              </a:rPr>
              <a:t>Create</a:t>
            </a:r>
            <a:r>
              <a:rPr sz="1500" spc="-45" dirty="0">
                <a:solidFill>
                  <a:srgbClr val="0A5293"/>
                </a:solidFill>
                <a:latin typeface="EB Garamond Medium" panose="00000600000000000000" pitchFamily="2" charset="0"/>
                <a:ea typeface="EB Garamond Medium" panose="00000600000000000000" pitchFamily="2" charset="0"/>
                <a:cs typeface="Arial Black"/>
              </a:rPr>
              <a:t> </a:t>
            </a:r>
            <a:r>
              <a:rPr sz="1500" dirty="0">
                <a:solidFill>
                  <a:srgbClr val="0A5293"/>
                </a:solidFill>
                <a:latin typeface="EB Garamond Medium" panose="00000600000000000000" pitchFamily="2" charset="0"/>
                <a:ea typeface="EB Garamond Medium" panose="00000600000000000000" pitchFamily="2" charset="0"/>
                <a:cs typeface="Arial Black"/>
              </a:rPr>
              <a:t>various</a:t>
            </a:r>
            <a:r>
              <a:rPr sz="1500" spc="-45" dirty="0">
                <a:solidFill>
                  <a:srgbClr val="0A5293"/>
                </a:solidFill>
                <a:latin typeface="EB Garamond Medium" panose="00000600000000000000" pitchFamily="2" charset="0"/>
                <a:ea typeface="EB Garamond Medium" panose="00000600000000000000" pitchFamily="2" charset="0"/>
                <a:cs typeface="Arial Black"/>
              </a:rPr>
              <a:t> </a:t>
            </a:r>
            <a:r>
              <a:rPr sz="1500" dirty="0">
                <a:solidFill>
                  <a:srgbClr val="0A5293"/>
                </a:solidFill>
                <a:latin typeface="EB Garamond Medium" panose="00000600000000000000" pitchFamily="2" charset="0"/>
                <a:ea typeface="EB Garamond Medium" panose="00000600000000000000" pitchFamily="2" charset="0"/>
                <a:cs typeface="Arial Black"/>
              </a:rPr>
              <a:t>Front</a:t>
            </a:r>
            <a:r>
              <a:rPr sz="1500" spc="-45" dirty="0">
                <a:solidFill>
                  <a:srgbClr val="0A5293"/>
                </a:solidFill>
                <a:latin typeface="EB Garamond Medium" panose="00000600000000000000" pitchFamily="2" charset="0"/>
                <a:ea typeface="EB Garamond Medium" panose="00000600000000000000" pitchFamily="2" charset="0"/>
                <a:cs typeface="Arial Black"/>
              </a:rPr>
              <a:t> </a:t>
            </a:r>
            <a:r>
              <a:rPr sz="1500" dirty="0">
                <a:solidFill>
                  <a:srgbClr val="0A5293"/>
                </a:solidFill>
                <a:latin typeface="EB Garamond Medium" panose="00000600000000000000" pitchFamily="2" charset="0"/>
                <a:ea typeface="EB Garamond Medium" panose="00000600000000000000" pitchFamily="2" charset="0"/>
                <a:cs typeface="Arial Black"/>
              </a:rPr>
              <a:t>End</a:t>
            </a:r>
            <a:r>
              <a:rPr sz="1500" spc="-40" dirty="0">
                <a:solidFill>
                  <a:srgbClr val="0A5293"/>
                </a:solidFill>
                <a:latin typeface="EB Garamond Medium" panose="00000600000000000000" pitchFamily="2" charset="0"/>
                <a:ea typeface="EB Garamond Medium" panose="00000600000000000000" pitchFamily="2" charset="0"/>
                <a:cs typeface="Arial Black"/>
              </a:rPr>
              <a:t> </a:t>
            </a:r>
            <a:r>
              <a:rPr sz="1500" spc="-10" dirty="0">
                <a:solidFill>
                  <a:srgbClr val="0A5293"/>
                </a:solidFill>
                <a:latin typeface="EB Garamond Medium" panose="00000600000000000000" pitchFamily="2" charset="0"/>
                <a:ea typeface="EB Garamond Medium" panose="00000600000000000000" pitchFamily="2" charset="0"/>
                <a:cs typeface="Arial Black"/>
              </a:rPr>
              <a:t>Programs</a:t>
            </a:r>
            <a:endParaRPr sz="1500" dirty="0">
              <a:latin typeface="EB Garamond Medium" panose="00000600000000000000" pitchFamily="2" charset="0"/>
              <a:ea typeface="EB Garamond Medium" panose="00000600000000000000" pitchFamily="2" charset="0"/>
              <a:cs typeface="Arial Black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1179" y="1156159"/>
            <a:ext cx="140970" cy="51498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sz="1500" dirty="0">
                <a:latin typeface="Microsoft Sans Serif"/>
                <a:cs typeface="Microsoft Sans Serif"/>
              </a:rPr>
              <a:t>●</a:t>
            </a:r>
            <a:endParaRPr sz="15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500" dirty="0">
                <a:latin typeface="Microsoft Sans Serif"/>
                <a:cs typeface="Microsoft Sans Serif"/>
              </a:rPr>
              <a:t>●</a:t>
            </a:r>
            <a:endParaRPr sz="150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26261" y="1168046"/>
            <a:ext cx="6746139" cy="5105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800"/>
              </a:lnSpc>
              <a:spcBef>
                <a:spcPts val="100"/>
              </a:spcBef>
            </a:pP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Draw and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design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a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uniform</a:t>
            </a:r>
            <a:r>
              <a:rPr sz="1500" spc="5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front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end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code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for</a:t>
            </a:r>
            <a:r>
              <a:rPr sz="1500" spc="5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spc="-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“</a:t>
            </a:r>
            <a:r>
              <a:rPr lang="en-IN" sz="1500" spc="-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Chat application and Website</a:t>
            </a:r>
            <a:r>
              <a:rPr sz="1500" spc="-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”</a:t>
            </a:r>
            <a:endParaRPr lang="en-IN" sz="1500" spc="-10" dirty="0">
              <a:latin typeface="EB Garamond Medium" panose="00000600000000000000" pitchFamily="2" charset="0"/>
              <a:ea typeface="EB Garamond Medium" panose="00000600000000000000" pitchFamily="2" charset="0"/>
              <a:cs typeface="Microsoft Sans Serif"/>
            </a:endParaRPr>
          </a:p>
          <a:p>
            <a:pPr marL="12700" marR="5080">
              <a:lnSpc>
                <a:spcPct val="106800"/>
              </a:lnSpc>
              <a:spcBef>
                <a:spcPts val="100"/>
              </a:spcBef>
            </a:pP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Draw and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design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a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interactive</a:t>
            </a:r>
            <a:r>
              <a:rPr sz="1500" spc="5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front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end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code</a:t>
            </a:r>
            <a:r>
              <a:rPr sz="1500" spc="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for</a:t>
            </a:r>
            <a:r>
              <a:rPr sz="1500" spc="5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 </a:t>
            </a:r>
            <a:r>
              <a:rPr sz="1500" spc="-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“</a:t>
            </a:r>
            <a:r>
              <a:rPr lang="en-IN" sz="1500" spc="-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Chat application and Website</a:t>
            </a:r>
            <a:r>
              <a:rPr sz="1500" spc="-10" dirty="0">
                <a:latin typeface="EB Garamond Medium" panose="00000600000000000000" pitchFamily="2" charset="0"/>
                <a:ea typeface="EB Garamond Medium" panose="00000600000000000000" pitchFamily="2" charset="0"/>
                <a:cs typeface="Microsoft Sans Serif"/>
              </a:rPr>
              <a:t>”</a:t>
            </a:r>
            <a:endParaRPr sz="1500" dirty="0">
              <a:latin typeface="EB Garamond Medium" panose="00000600000000000000" pitchFamily="2" charset="0"/>
              <a:ea typeface="EB Garamond Medium" panose="00000600000000000000" pitchFamily="2" charset="0"/>
              <a:cs typeface="Microsoft Sans Serif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24421" y="284659"/>
            <a:ext cx="341122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A5293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Task</a:t>
            </a:r>
            <a:r>
              <a:rPr sz="1800" b="1" spc="-45" dirty="0">
                <a:solidFill>
                  <a:srgbClr val="0A5293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 </a:t>
            </a:r>
            <a:r>
              <a:rPr sz="1800" b="1" dirty="0">
                <a:solidFill>
                  <a:srgbClr val="0A5293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3</a:t>
            </a:r>
            <a:r>
              <a:rPr sz="1800" b="1" spc="-45" dirty="0">
                <a:solidFill>
                  <a:srgbClr val="0A5293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 </a:t>
            </a:r>
            <a:r>
              <a:rPr sz="1800" b="1" dirty="0">
                <a:solidFill>
                  <a:srgbClr val="0A5293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:</a:t>
            </a:r>
            <a:r>
              <a:rPr lang="en-IN" sz="1800" b="1" dirty="0">
                <a:solidFill>
                  <a:srgbClr val="0A5293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 </a:t>
            </a:r>
            <a:r>
              <a:rPr sz="1800" b="1" dirty="0">
                <a:solidFill>
                  <a:srgbClr val="0A5293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Frontend</a:t>
            </a:r>
            <a:r>
              <a:rPr sz="1800" b="1" spc="-45" dirty="0">
                <a:solidFill>
                  <a:srgbClr val="0A5293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 </a:t>
            </a:r>
            <a:r>
              <a:rPr sz="1800" b="1" spc="-10" dirty="0">
                <a:solidFill>
                  <a:srgbClr val="0A5293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Creation</a:t>
            </a:r>
            <a:endParaRPr sz="1800" b="1" dirty="0">
              <a:latin typeface="EB Garamond" panose="00000500000000000000" pitchFamily="2" charset="0"/>
              <a:ea typeface="EB Garamond" panose="00000500000000000000" pitchFamily="2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4421" y="2254213"/>
            <a:ext cx="3499485" cy="2042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88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0A5293"/>
                </a:solidFill>
                <a:latin typeface="Arial Black"/>
                <a:cs typeface="Arial Black"/>
              </a:rPr>
              <a:t>Evaluation</a:t>
            </a:r>
            <a:r>
              <a:rPr sz="1200" spc="-55" dirty="0">
                <a:solidFill>
                  <a:srgbClr val="0A5293"/>
                </a:solidFill>
                <a:latin typeface="Arial Black"/>
                <a:cs typeface="Arial Black"/>
              </a:rPr>
              <a:t> </a:t>
            </a:r>
            <a:r>
              <a:rPr sz="1200" spc="-10" dirty="0">
                <a:solidFill>
                  <a:srgbClr val="0A5293"/>
                </a:solidFill>
                <a:latin typeface="Arial Black"/>
                <a:cs typeface="Arial Black"/>
              </a:rPr>
              <a:t>Metric:</a:t>
            </a:r>
            <a:endParaRPr sz="1200">
              <a:latin typeface="Arial Black"/>
              <a:cs typeface="Arial Black"/>
            </a:endParaRPr>
          </a:p>
          <a:p>
            <a:pPr marL="55880">
              <a:lnSpc>
                <a:spcPct val="100000"/>
              </a:lnSpc>
              <a:spcBef>
                <a:spcPts val="1065"/>
              </a:spcBef>
            </a:pPr>
            <a:r>
              <a:rPr sz="1400" dirty="0">
                <a:latin typeface="Microsoft Sans Serif"/>
                <a:cs typeface="Microsoft Sans Serif"/>
              </a:rPr>
              <a:t>100% Completion of</a:t>
            </a:r>
            <a:r>
              <a:rPr sz="1400" spc="20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the</a:t>
            </a:r>
            <a:r>
              <a:rPr sz="1400" spc="10" dirty="0">
                <a:latin typeface="Microsoft Sans Serif"/>
                <a:cs typeface="Microsoft Sans Serif"/>
              </a:rPr>
              <a:t> </a:t>
            </a:r>
            <a:r>
              <a:rPr sz="1400" dirty="0">
                <a:latin typeface="Microsoft Sans Serif"/>
                <a:cs typeface="Microsoft Sans Serif"/>
              </a:rPr>
              <a:t>above</a:t>
            </a:r>
            <a:r>
              <a:rPr sz="1400" spc="-5" dirty="0">
                <a:latin typeface="Microsoft Sans Serif"/>
                <a:cs typeface="Microsoft Sans Serif"/>
              </a:rPr>
              <a:t> </a:t>
            </a:r>
            <a:r>
              <a:rPr sz="1400" spc="-20" dirty="0">
                <a:latin typeface="Microsoft Sans Serif"/>
                <a:cs typeface="Microsoft Sans Serif"/>
              </a:rPr>
              <a:t>tasks</a:t>
            </a:r>
            <a:endParaRPr sz="14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</a:pPr>
            <a:endParaRPr sz="19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150"/>
              </a:spcBef>
            </a:pPr>
            <a:r>
              <a:rPr sz="1800" dirty="0">
                <a:solidFill>
                  <a:srgbClr val="C78B31"/>
                </a:solidFill>
                <a:latin typeface="Arial Black"/>
                <a:cs typeface="Arial Black"/>
              </a:rPr>
              <a:t>Learning</a:t>
            </a:r>
            <a:r>
              <a:rPr sz="1800" spc="55" dirty="0">
                <a:solidFill>
                  <a:srgbClr val="C78B31"/>
                </a:solidFill>
                <a:latin typeface="Arial Black"/>
                <a:cs typeface="Arial Black"/>
              </a:rPr>
              <a:t> </a:t>
            </a:r>
            <a:r>
              <a:rPr sz="1800" spc="-10" dirty="0">
                <a:solidFill>
                  <a:srgbClr val="C78B31"/>
                </a:solidFill>
                <a:latin typeface="Arial Black"/>
                <a:cs typeface="Arial Black"/>
              </a:rPr>
              <a:t>outcome</a:t>
            </a:r>
            <a:endParaRPr sz="1800">
              <a:latin typeface="Arial Black"/>
              <a:cs typeface="Arial Black"/>
            </a:endParaRPr>
          </a:p>
          <a:p>
            <a:pPr marL="226695" indent="-170180">
              <a:lnSpc>
                <a:spcPts val="1315"/>
              </a:lnSpc>
              <a:spcBef>
                <a:spcPts val="965"/>
              </a:spcBef>
              <a:buChar char="▪"/>
              <a:tabLst>
                <a:tab pos="227329" algn="l"/>
              </a:tabLst>
            </a:pPr>
            <a:r>
              <a:rPr sz="1100" dirty="0">
                <a:latin typeface="Microsoft Sans Serif"/>
                <a:cs typeface="Microsoft Sans Serif"/>
              </a:rPr>
              <a:t>Developing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complicated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UI using HTML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components</a:t>
            </a:r>
            <a:endParaRPr sz="1100">
              <a:latin typeface="Microsoft Sans Serif"/>
              <a:cs typeface="Microsoft Sans Serif"/>
            </a:endParaRPr>
          </a:p>
          <a:p>
            <a:pPr marL="226695" indent="-170180">
              <a:lnSpc>
                <a:spcPts val="1315"/>
              </a:lnSpc>
              <a:buChar char="▪"/>
              <a:tabLst>
                <a:tab pos="227329" algn="l"/>
              </a:tabLst>
            </a:pPr>
            <a:r>
              <a:rPr sz="1100" dirty="0">
                <a:latin typeface="Microsoft Sans Serif"/>
                <a:cs typeface="Microsoft Sans Serif"/>
              </a:rPr>
              <a:t>Using</a:t>
            </a:r>
            <a:r>
              <a:rPr sz="1100" spc="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props</a:t>
            </a:r>
            <a:r>
              <a:rPr sz="1100" spc="1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drilling</a:t>
            </a:r>
            <a:r>
              <a:rPr sz="1100" spc="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and context</a:t>
            </a:r>
            <a:r>
              <a:rPr sz="1100" spc="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to</a:t>
            </a:r>
            <a:r>
              <a:rPr sz="1100" spc="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pass</a:t>
            </a:r>
            <a:r>
              <a:rPr sz="1100" spc="10" dirty="0">
                <a:latin typeface="Microsoft Sans Serif"/>
                <a:cs typeface="Microsoft Sans Serif"/>
              </a:rPr>
              <a:t> </a:t>
            </a:r>
            <a:r>
              <a:rPr sz="1100" spc="-10" dirty="0">
                <a:latin typeface="Microsoft Sans Serif"/>
                <a:cs typeface="Microsoft Sans Serif"/>
              </a:rPr>
              <a:t>variables</a:t>
            </a:r>
            <a:endParaRPr sz="1100">
              <a:latin typeface="Microsoft Sans Serif"/>
              <a:cs typeface="Microsoft Sans Serif"/>
            </a:endParaRPr>
          </a:p>
          <a:p>
            <a:pPr marL="226695" indent="-170180">
              <a:lnSpc>
                <a:spcPct val="100000"/>
              </a:lnSpc>
              <a:buChar char="▪"/>
              <a:tabLst>
                <a:tab pos="227329" algn="l"/>
              </a:tabLst>
            </a:pPr>
            <a:r>
              <a:rPr sz="1100" dirty="0">
                <a:latin typeface="Microsoft Sans Serif"/>
                <a:cs typeface="Microsoft Sans Serif"/>
              </a:rPr>
              <a:t>Getting familiar</a:t>
            </a:r>
            <a:r>
              <a:rPr sz="1100" spc="1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with</a:t>
            </a:r>
            <a:r>
              <a:rPr sz="1100" spc="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different</a:t>
            </a:r>
            <a:r>
              <a:rPr sz="1100" spc="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type of</a:t>
            </a:r>
            <a:r>
              <a:rPr sz="1100" spc="20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api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20" dirty="0">
                <a:latin typeface="Microsoft Sans Serif"/>
                <a:cs typeface="Microsoft Sans Serif"/>
              </a:rPr>
              <a:t>calls</a:t>
            </a:r>
            <a:endParaRPr sz="1100">
              <a:latin typeface="Microsoft Sans Serif"/>
              <a:cs typeface="Microsoft Sans Serif"/>
            </a:endParaRPr>
          </a:p>
          <a:p>
            <a:pPr marL="226695" indent="-170180">
              <a:lnSpc>
                <a:spcPct val="100000"/>
              </a:lnSpc>
              <a:buChar char="▪"/>
              <a:tabLst>
                <a:tab pos="227329" algn="l"/>
              </a:tabLst>
            </a:pPr>
            <a:r>
              <a:rPr sz="1100" dirty="0">
                <a:latin typeface="Microsoft Sans Serif"/>
                <a:cs typeface="Microsoft Sans Serif"/>
              </a:rPr>
              <a:t>Handling</a:t>
            </a:r>
            <a:r>
              <a:rPr sz="1100" spc="-15" dirty="0">
                <a:latin typeface="Microsoft Sans Serif"/>
                <a:cs typeface="Microsoft Sans Serif"/>
              </a:rPr>
              <a:t> </a:t>
            </a:r>
            <a:r>
              <a:rPr sz="1100" dirty="0">
                <a:latin typeface="Microsoft Sans Serif"/>
                <a:cs typeface="Microsoft Sans Serif"/>
              </a:rPr>
              <a:t>different input</a:t>
            </a:r>
            <a:r>
              <a:rPr sz="1100" spc="-5" dirty="0">
                <a:latin typeface="Microsoft Sans Serif"/>
                <a:cs typeface="Microsoft Sans Serif"/>
              </a:rPr>
              <a:t> </a:t>
            </a:r>
            <a:r>
              <a:rPr sz="1100" spc="-20" dirty="0">
                <a:latin typeface="Microsoft Sans Serif"/>
                <a:cs typeface="Microsoft Sans Serif"/>
              </a:rPr>
              <a:t>data</a:t>
            </a:r>
            <a:endParaRPr sz="11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4"/>
            <a:ext cx="9144000" cy="5142865"/>
            <a:chOff x="0" y="14"/>
            <a:chExt cx="9144000" cy="51428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4"/>
              <a:ext cx="9143631" cy="514258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201957"/>
              <a:ext cx="135890" cy="344170"/>
            </a:xfrm>
            <a:custGeom>
              <a:avLst/>
              <a:gdLst/>
              <a:ahLst/>
              <a:cxnLst/>
              <a:rect l="l" t="t" r="r" b="b"/>
              <a:pathLst>
                <a:path w="135890" h="344170">
                  <a:moveTo>
                    <a:pt x="135356" y="0"/>
                  </a:moveTo>
                  <a:lnTo>
                    <a:pt x="0" y="0"/>
                  </a:lnTo>
                  <a:lnTo>
                    <a:pt x="0" y="343801"/>
                  </a:lnTo>
                  <a:lnTo>
                    <a:pt x="67678" y="343801"/>
                  </a:lnTo>
                  <a:lnTo>
                    <a:pt x="135356" y="343801"/>
                  </a:lnTo>
                  <a:lnTo>
                    <a:pt x="135356" y="0"/>
                  </a:lnTo>
                  <a:close/>
                </a:path>
              </a:pathLst>
            </a:custGeom>
            <a:solidFill>
              <a:srgbClr val="2135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625483" y="1060197"/>
              <a:ext cx="3884764" cy="337068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18236" y="2307236"/>
              <a:ext cx="82080" cy="8208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425996" y="3559685"/>
              <a:ext cx="82080" cy="8208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448236" y="4377247"/>
              <a:ext cx="82080" cy="8208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444005" y="1081800"/>
              <a:ext cx="82080" cy="8208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440800" y="2307236"/>
              <a:ext cx="82080" cy="8208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619362" y="3566162"/>
              <a:ext cx="82080" cy="8208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592436" y="4377247"/>
              <a:ext cx="82080" cy="82080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619362" y="1088646"/>
              <a:ext cx="82080" cy="82080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3551402" y="1394639"/>
              <a:ext cx="2054225" cy="2054225"/>
            </a:xfrm>
            <a:custGeom>
              <a:avLst/>
              <a:gdLst/>
              <a:ahLst/>
              <a:cxnLst/>
              <a:rect l="l" t="t" r="r" b="b"/>
              <a:pathLst>
                <a:path w="2054225" h="2054225">
                  <a:moveTo>
                    <a:pt x="1027074" y="0"/>
                  </a:moveTo>
                  <a:lnTo>
                    <a:pt x="977980" y="1174"/>
                  </a:lnTo>
                  <a:lnTo>
                    <a:pt x="929126" y="4682"/>
                  </a:lnTo>
                  <a:lnTo>
                    <a:pt x="880591" y="10502"/>
                  </a:lnTo>
                  <a:lnTo>
                    <a:pt x="832455" y="18609"/>
                  </a:lnTo>
                  <a:lnTo>
                    <a:pt x="784797" y="28983"/>
                  </a:lnTo>
                  <a:lnTo>
                    <a:pt x="737697" y="41599"/>
                  </a:lnTo>
                  <a:lnTo>
                    <a:pt x="691236" y="56435"/>
                  </a:lnTo>
                  <a:lnTo>
                    <a:pt x="645491" y="73469"/>
                  </a:lnTo>
                  <a:lnTo>
                    <a:pt x="600544" y="92678"/>
                  </a:lnTo>
                  <a:lnTo>
                    <a:pt x="556473" y="114038"/>
                  </a:lnTo>
                  <a:lnTo>
                    <a:pt x="513359" y="137528"/>
                  </a:lnTo>
                  <a:lnTo>
                    <a:pt x="471507" y="163132"/>
                  </a:lnTo>
                  <a:lnTo>
                    <a:pt x="431017" y="190626"/>
                  </a:lnTo>
                  <a:lnTo>
                    <a:pt x="391947" y="219952"/>
                  </a:lnTo>
                  <a:lnTo>
                    <a:pt x="354355" y="251055"/>
                  </a:lnTo>
                  <a:lnTo>
                    <a:pt x="318300" y="283877"/>
                  </a:lnTo>
                  <a:lnTo>
                    <a:pt x="283840" y="318361"/>
                  </a:lnTo>
                  <a:lnTo>
                    <a:pt x="251034" y="354451"/>
                  </a:lnTo>
                  <a:lnTo>
                    <a:pt x="219940" y="392089"/>
                  </a:lnTo>
                  <a:lnTo>
                    <a:pt x="190617" y="431219"/>
                  </a:lnTo>
                  <a:lnTo>
                    <a:pt x="163122" y="471784"/>
                  </a:lnTo>
                  <a:lnTo>
                    <a:pt x="137515" y="513727"/>
                  </a:lnTo>
                  <a:lnTo>
                    <a:pt x="114029" y="556753"/>
                  </a:lnTo>
                  <a:lnTo>
                    <a:pt x="92671" y="600750"/>
                  </a:lnTo>
                  <a:lnTo>
                    <a:pt x="73464" y="645639"/>
                  </a:lnTo>
                  <a:lnTo>
                    <a:pt x="56432" y="691337"/>
                  </a:lnTo>
                  <a:lnTo>
                    <a:pt x="41597" y="737764"/>
                  </a:lnTo>
                  <a:lnTo>
                    <a:pt x="28981" y="784838"/>
                  </a:lnTo>
                  <a:lnTo>
                    <a:pt x="18609" y="832479"/>
                  </a:lnTo>
                  <a:lnTo>
                    <a:pt x="10501" y="880605"/>
                  </a:lnTo>
                  <a:lnTo>
                    <a:pt x="4682" y="929136"/>
                  </a:lnTo>
                  <a:lnTo>
                    <a:pt x="1174" y="977990"/>
                  </a:lnTo>
                  <a:lnTo>
                    <a:pt x="0" y="1027087"/>
                  </a:lnTo>
                  <a:lnTo>
                    <a:pt x="1174" y="1076180"/>
                  </a:lnTo>
                  <a:lnTo>
                    <a:pt x="4682" y="1125035"/>
                  </a:lnTo>
                  <a:lnTo>
                    <a:pt x="10501" y="1173570"/>
                  </a:lnTo>
                  <a:lnTo>
                    <a:pt x="18609" y="1221706"/>
                  </a:lnTo>
                  <a:lnTo>
                    <a:pt x="28981" y="1269364"/>
                  </a:lnTo>
                  <a:lnTo>
                    <a:pt x="41597" y="1316463"/>
                  </a:lnTo>
                  <a:lnTo>
                    <a:pt x="56432" y="1362925"/>
                  </a:lnTo>
                  <a:lnTo>
                    <a:pt x="73464" y="1408669"/>
                  </a:lnTo>
                  <a:lnTo>
                    <a:pt x="92671" y="1453617"/>
                  </a:lnTo>
                  <a:lnTo>
                    <a:pt x="114029" y="1497687"/>
                  </a:lnTo>
                  <a:lnTo>
                    <a:pt x="137515" y="1540802"/>
                  </a:lnTo>
                  <a:lnTo>
                    <a:pt x="163122" y="1582653"/>
                  </a:lnTo>
                  <a:lnTo>
                    <a:pt x="190619" y="1623143"/>
                  </a:lnTo>
                  <a:lnTo>
                    <a:pt x="219947" y="1662213"/>
                  </a:lnTo>
                  <a:lnTo>
                    <a:pt x="251051" y="1699805"/>
                  </a:lnTo>
                  <a:lnTo>
                    <a:pt x="283874" y="1735860"/>
                  </a:lnTo>
                  <a:lnTo>
                    <a:pt x="318358" y="1770320"/>
                  </a:lnTo>
                  <a:lnTo>
                    <a:pt x="354447" y="1803126"/>
                  </a:lnTo>
                  <a:lnTo>
                    <a:pt x="392084" y="1834220"/>
                  </a:lnTo>
                  <a:lnTo>
                    <a:pt x="431212" y="1863544"/>
                  </a:lnTo>
                  <a:lnTo>
                    <a:pt x="471775" y="1891038"/>
                  </a:lnTo>
                  <a:lnTo>
                    <a:pt x="513715" y="1916645"/>
                  </a:lnTo>
                  <a:lnTo>
                    <a:pt x="556740" y="1940132"/>
                  </a:lnTo>
                  <a:lnTo>
                    <a:pt x="600739" y="1961490"/>
                  </a:lnTo>
                  <a:lnTo>
                    <a:pt x="645628" y="1980696"/>
                  </a:lnTo>
                  <a:lnTo>
                    <a:pt x="691327" y="1997729"/>
                  </a:lnTo>
                  <a:lnTo>
                    <a:pt x="737755" y="2012564"/>
                  </a:lnTo>
                  <a:lnTo>
                    <a:pt x="784830" y="2025179"/>
                  </a:lnTo>
                  <a:lnTo>
                    <a:pt x="832472" y="2035552"/>
                  </a:lnTo>
                  <a:lnTo>
                    <a:pt x="880598" y="2043659"/>
                  </a:lnTo>
                  <a:lnTo>
                    <a:pt x="929128" y="2049478"/>
                  </a:lnTo>
                  <a:lnTo>
                    <a:pt x="977980" y="2052987"/>
                  </a:lnTo>
                  <a:lnTo>
                    <a:pt x="1027074" y="2054161"/>
                  </a:lnTo>
                  <a:lnTo>
                    <a:pt x="1076171" y="2052987"/>
                  </a:lnTo>
                  <a:lnTo>
                    <a:pt x="1125027" y="2049478"/>
                  </a:lnTo>
                  <a:lnTo>
                    <a:pt x="1173563" y="2043659"/>
                  </a:lnTo>
                  <a:lnTo>
                    <a:pt x="1221699" y="2035552"/>
                  </a:lnTo>
                  <a:lnTo>
                    <a:pt x="1269357" y="2025179"/>
                  </a:lnTo>
                  <a:lnTo>
                    <a:pt x="1316457" y="2012564"/>
                  </a:lnTo>
                  <a:lnTo>
                    <a:pt x="1362919" y="1997729"/>
                  </a:lnTo>
                  <a:lnTo>
                    <a:pt x="1408664" y="1980696"/>
                  </a:lnTo>
                  <a:lnTo>
                    <a:pt x="1453612" y="1961490"/>
                  </a:lnTo>
                  <a:lnTo>
                    <a:pt x="1497684" y="1940132"/>
                  </a:lnTo>
                  <a:lnTo>
                    <a:pt x="1540802" y="1916645"/>
                  </a:lnTo>
                  <a:lnTo>
                    <a:pt x="1582653" y="1891038"/>
                  </a:lnTo>
                  <a:lnTo>
                    <a:pt x="1623142" y="1863544"/>
                  </a:lnTo>
                  <a:lnTo>
                    <a:pt x="1662211" y="1834220"/>
                  </a:lnTo>
                  <a:lnTo>
                    <a:pt x="1699801" y="1803126"/>
                  </a:lnTo>
                  <a:lnTo>
                    <a:pt x="1735855" y="1770320"/>
                  </a:lnTo>
                  <a:lnTo>
                    <a:pt x="1770313" y="1735860"/>
                  </a:lnTo>
                  <a:lnTo>
                    <a:pt x="1803117" y="1699805"/>
                  </a:lnTo>
                  <a:lnTo>
                    <a:pt x="1834210" y="1662213"/>
                  </a:lnTo>
                  <a:lnTo>
                    <a:pt x="1863532" y="1623143"/>
                  </a:lnTo>
                  <a:lnTo>
                    <a:pt x="1891026" y="1582653"/>
                  </a:lnTo>
                  <a:lnTo>
                    <a:pt x="1916633" y="1540802"/>
                  </a:lnTo>
                  <a:lnTo>
                    <a:pt x="1940122" y="1497687"/>
                  </a:lnTo>
                  <a:lnTo>
                    <a:pt x="1961483" y="1453617"/>
                  </a:lnTo>
                  <a:lnTo>
                    <a:pt x="1980691" y="1408669"/>
                  </a:lnTo>
                  <a:lnTo>
                    <a:pt x="1997725" y="1362925"/>
                  </a:lnTo>
                  <a:lnTo>
                    <a:pt x="2012562" y="1316463"/>
                  </a:lnTo>
                  <a:lnTo>
                    <a:pt x="2025178" y="1269364"/>
                  </a:lnTo>
                  <a:lnTo>
                    <a:pt x="2035551" y="1221706"/>
                  </a:lnTo>
                  <a:lnTo>
                    <a:pt x="2043659" y="1173570"/>
                  </a:lnTo>
                  <a:lnTo>
                    <a:pt x="2049478" y="1125035"/>
                  </a:lnTo>
                  <a:lnTo>
                    <a:pt x="2052987" y="1076180"/>
                  </a:lnTo>
                  <a:lnTo>
                    <a:pt x="2054161" y="1027087"/>
                  </a:lnTo>
                  <a:lnTo>
                    <a:pt x="2052987" y="977990"/>
                  </a:lnTo>
                  <a:lnTo>
                    <a:pt x="2049478" y="929134"/>
                  </a:lnTo>
                  <a:lnTo>
                    <a:pt x="2043659" y="880598"/>
                  </a:lnTo>
                  <a:lnTo>
                    <a:pt x="2035551" y="832461"/>
                  </a:lnTo>
                  <a:lnTo>
                    <a:pt x="2025178" y="784803"/>
                  </a:lnTo>
                  <a:lnTo>
                    <a:pt x="2012562" y="737704"/>
                  </a:lnTo>
                  <a:lnTo>
                    <a:pt x="1997725" y="691242"/>
                  </a:lnTo>
                  <a:lnTo>
                    <a:pt x="1980691" y="645497"/>
                  </a:lnTo>
                  <a:lnTo>
                    <a:pt x="1961483" y="600549"/>
                  </a:lnTo>
                  <a:lnTo>
                    <a:pt x="1940122" y="556476"/>
                  </a:lnTo>
                  <a:lnTo>
                    <a:pt x="1916633" y="513359"/>
                  </a:lnTo>
                  <a:lnTo>
                    <a:pt x="1891026" y="471507"/>
                  </a:lnTo>
                  <a:lnTo>
                    <a:pt x="1863532" y="431017"/>
                  </a:lnTo>
                  <a:lnTo>
                    <a:pt x="1834210" y="391947"/>
                  </a:lnTo>
                  <a:lnTo>
                    <a:pt x="1803117" y="354356"/>
                  </a:lnTo>
                  <a:lnTo>
                    <a:pt x="1770313" y="318301"/>
                  </a:lnTo>
                  <a:lnTo>
                    <a:pt x="1735855" y="283842"/>
                  </a:lnTo>
                  <a:lnTo>
                    <a:pt x="1699801" y="251037"/>
                  </a:lnTo>
                  <a:lnTo>
                    <a:pt x="1662211" y="219945"/>
                  </a:lnTo>
                  <a:lnTo>
                    <a:pt x="1623142" y="190624"/>
                  </a:lnTo>
                  <a:lnTo>
                    <a:pt x="1582653" y="163132"/>
                  </a:lnTo>
                  <a:lnTo>
                    <a:pt x="1540802" y="137528"/>
                  </a:lnTo>
                  <a:lnTo>
                    <a:pt x="1497684" y="114038"/>
                  </a:lnTo>
                  <a:lnTo>
                    <a:pt x="1453612" y="92678"/>
                  </a:lnTo>
                  <a:lnTo>
                    <a:pt x="1408664" y="73469"/>
                  </a:lnTo>
                  <a:lnTo>
                    <a:pt x="1362919" y="56435"/>
                  </a:lnTo>
                  <a:lnTo>
                    <a:pt x="1316457" y="41599"/>
                  </a:lnTo>
                  <a:lnTo>
                    <a:pt x="1269357" y="28983"/>
                  </a:lnTo>
                  <a:lnTo>
                    <a:pt x="1221699" y="18609"/>
                  </a:lnTo>
                  <a:lnTo>
                    <a:pt x="1173563" y="10502"/>
                  </a:lnTo>
                  <a:lnTo>
                    <a:pt x="1125027" y="4682"/>
                  </a:lnTo>
                  <a:lnTo>
                    <a:pt x="1076171" y="1174"/>
                  </a:lnTo>
                  <a:lnTo>
                    <a:pt x="1027074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551402" y="1394639"/>
              <a:ext cx="2054225" cy="2054225"/>
            </a:xfrm>
            <a:custGeom>
              <a:avLst/>
              <a:gdLst/>
              <a:ahLst/>
              <a:cxnLst/>
              <a:rect l="l" t="t" r="r" b="b"/>
              <a:pathLst>
                <a:path w="2054225" h="2054225">
                  <a:moveTo>
                    <a:pt x="0" y="1027087"/>
                  </a:moveTo>
                  <a:lnTo>
                    <a:pt x="1174" y="977990"/>
                  </a:lnTo>
                  <a:lnTo>
                    <a:pt x="4682" y="929136"/>
                  </a:lnTo>
                  <a:lnTo>
                    <a:pt x="10501" y="880605"/>
                  </a:lnTo>
                  <a:lnTo>
                    <a:pt x="18609" y="832479"/>
                  </a:lnTo>
                  <a:lnTo>
                    <a:pt x="28981" y="784838"/>
                  </a:lnTo>
                  <a:lnTo>
                    <a:pt x="41597" y="737764"/>
                  </a:lnTo>
                  <a:lnTo>
                    <a:pt x="56432" y="691337"/>
                  </a:lnTo>
                  <a:lnTo>
                    <a:pt x="73464" y="645639"/>
                  </a:lnTo>
                  <a:lnTo>
                    <a:pt x="92671" y="600750"/>
                  </a:lnTo>
                  <a:lnTo>
                    <a:pt x="114029" y="556753"/>
                  </a:lnTo>
                  <a:lnTo>
                    <a:pt x="137515" y="513727"/>
                  </a:lnTo>
                  <a:lnTo>
                    <a:pt x="163122" y="471784"/>
                  </a:lnTo>
                  <a:lnTo>
                    <a:pt x="190617" y="431219"/>
                  </a:lnTo>
                  <a:lnTo>
                    <a:pt x="219940" y="392089"/>
                  </a:lnTo>
                  <a:lnTo>
                    <a:pt x="251034" y="354451"/>
                  </a:lnTo>
                  <a:lnTo>
                    <a:pt x="283840" y="318361"/>
                  </a:lnTo>
                  <a:lnTo>
                    <a:pt x="318300" y="283877"/>
                  </a:lnTo>
                  <a:lnTo>
                    <a:pt x="354355" y="251055"/>
                  </a:lnTo>
                  <a:lnTo>
                    <a:pt x="391947" y="219952"/>
                  </a:lnTo>
                  <a:lnTo>
                    <a:pt x="431017" y="190626"/>
                  </a:lnTo>
                  <a:lnTo>
                    <a:pt x="471507" y="163132"/>
                  </a:lnTo>
                  <a:lnTo>
                    <a:pt x="513359" y="137528"/>
                  </a:lnTo>
                  <a:lnTo>
                    <a:pt x="556473" y="114038"/>
                  </a:lnTo>
                  <a:lnTo>
                    <a:pt x="600544" y="92678"/>
                  </a:lnTo>
                  <a:lnTo>
                    <a:pt x="645491" y="73469"/>
                  </a:lnTo>
                  <a:lnTo>
                    <a:pt x="691236" y="56435"/>
                  </a:lnTo>
                  <a:lnTo>
                    <a:pt x="737697" y="41599"/>
                  </a:lnTo>
                  <a:lnTo>
                    <a:pt x="784797" y="28983"/>
                  </a:lnTo>
                  <a:lnTo>
                    <a:pt x="832455" y="18609"/>
                  </a:lnTo>
                  <a:lnTo>
                    <a:pt x="880591" y="10502"/>
                  </a:lnTo>
                  <a:lnTo>
                    <a:pt x="929126" y="4682"/>
                  </a:lnTo>
                  <a:lnTo>
                    <a:pt x="977980" y="1174"/>
                  </a:lnTo>
                  <a:lnTo>
                    <a:pt x="1027074" y="0"/>
                  </a:lnTo>
                  <a:lnTo>
                    <a:pt x="1076171" y="1174"/>
                  </a:lnTo>
                  <a:lnTo>
                    <a:pt x="1125027" y="4682"/>
                  </a:lnTo>
                  <a:lnTo>
                    <a:pt x="1173563" y="10502"/>
                  </a:lnTo>
                  <a:lnTo>
                    <a:pt x="1221699" y="18609"/>
                  </a:lnTo>
                  <a:lnTo>
                    <a:pt x="1269357" y="28983"/>
                  </a:lnTo>
                  <a:lnTo>
                    <a:pt x="1316457" y="41599"/>
                  </a:lnTo>
                  <a:lnTo>
                    <a:pt x="1362919" y="56435"/>
                  </a:lnTo>
                  <a:lnTo>
                    <a:pt x="1408664" y="73469"/>
                  </a:lnTo>
                  <a:lnTo>
                    <a:pt x="1453612" y="92678"/>
                  </a:lnTo>
                  <a:lnTo>
                    <a:pt x="1497684" y="114038"/>
                  </a:lnTo>
                  <a:lnTo>
                    <a:pt x="1540802" y="137528"/>
                  </a:lnTo>
                  <a:lnTo>
                    <a:pt x="1582653" y="163132"/>
                  </a:lnTo>
                  <a:lnTo>
                    <a:pt x="1623142" y="190624"/>
                  </a:lnTo>
                  <a:lnTo>
                    <a:pt x="1662211" y="219945"/>
                  </a:lnTo>
                  <a:lnTo>
                    <a:pt x="1699801" y="251037"/>
                  </a:lnTo>
                  <a:lnTo>
                    <a:pt x="1735855" y="283842"/>
                  </a:lnTo>
                  <a:lnTo>
                    <a:pt x="1770313" y="318301"/>
                  </a:lnTo>
                  <a:lnTo>
                    <a:pt x="1803117" y="354356"/>
                  </a:lnTo>
                  <a:lnTo>
                    <a:pt x="1834210" y="391947"/>
                  </a:lnTo>
                  <a:lnTo>
                    <a:pt x="1863532" y="431017"/>
                  </a:lnTo>
                  <a:lnTo>
                    <a:pt x="1891026" y="471507"/>
                  </a:lnTo>
                  <a:lnTo>
                    <a:pt x="1916633" y="513359"/>
                  </a:lnTo>
                  <a:lnTo>
                    <a:pt x="1940122" y="556476"/>
                  </a:lnTo>
                  <a:lnTo>
                    <a:pt x="1961483" y="600549"/>
                  </a:lnTo>
                  <a:lnTo>
                    <a:pt x="1980691" y="645497"/>
                  </a:lnTo>
                  <a:lnTo>
                    <a:pt x="1997725" y="691242"/>
                  </a:lnTo>
                  <a:lnTo>
                    <a:pt x="2012562" y="737704"/>
                  </a:lnTo>
                  <a:lnTo>
                    <a:pt x="2025178" y="784803"/>
                  </a:lnTo>
                  <a:lnTo>
                    <a:pt x="2035551" y="832461"/>
                  </a:lnTo>
                  <a:lnTo>
                    <a:pt x="2043659" y="880598"/>
                  </a:lnTo>
                  <a:lnTo>
                    <a:pt x="2049478" y="929134"/>
                  </a:lnTo>
                  <a:lnTo>
                    <a:pt x="2052987" y="977990"/>
                  </a:lnTo>
                  <a:lnTo>
                    <a:pt x="2054161" y="1027087"/>
                  </a:lnTo>
                  <a:lnTo>
                    <a:pt x="2052987" y="1076180"/>
                  </a:lnTo>
                  <a:lnTo>
                    <a:pt x="2049478" y="1125035"/>
                  </a:lnTo>
                  <a:lnTo>
                    <a:pt x="2043659" y="1173570"/>
                  </a:lnTo>
                  <a:lnTo>
                    <a:pt x="2035551" y="1221706"/>
                  </a:lnTo>
                  <a:lnTo>
                    <a:pt x="2025178" y="1269364"/>
                  </a:lnTo>
                  <a:lnTo>
                    <a:pt x="2012562" y="1316463"/>
                  </a:lnTo>
                  <a:lnTo>
                    <a:pt x="1997725" y="1362925"/>
                  </a:lnTo>
                  <a:lnTo>
                    <a:pt x="1980691" y="1408669"/>
                  </a:lnTo>
                  <a:lnTo>
                    <a:pt x="1961483" y="1453617"/>
                  </a:lnTo>
                  <a:lnTo>
                    <a:pt x="1940122" y="1497687"/>
                  </a:lnTo>
                  <a:lnTo>
                    <a:pt x="1916633" y="1540802"/>
                  </a:lnTo>
                  <a:lnTo>
                    <a:pt x="1891026" y="1582653"/>
                  </a:lnTo>
                  <a:lnTo>
                    <a:pt x="1863532" y="1623143"/>
                  </a:lnTo>
                  <a:lnTo>
                    <a:pt x="1834210" y="1662213"/>
                  </a:lnTo>
                  <a:lnTo>
                    <a:pt x="1803117" y="1699805"/>
                  </a:lnTo>
                  <a:lnTo>
                    <a:pt x="1770313" y="1735860"/>
                  </a:lnTo>
                  <a:lnTo>
                    <a:pt x="1735855" y="1770320"/>
                  </a:lnTo>
                  <a:lnTo>
                    <a:pt x="1699801" y="1803126"/>
                  </a:lnTo>
                  <a:lnTo>
                    <a:pt x="1662211" y="1834220"/>
                  </a:lnTo>
                  <a:lnTo>
                    <a:pt x="1623142" y="1863544"/>
                  </a:lnTo>
                  <a:lnTo>
                    <a:pt x="1582653" y="1891038"/>
                  </a:lnTo>
                  <a:lnTo>
                    <a:pt x="1540802" y="1916645"/>
                  </a:lnTo>
                  <a:lnTo>
                    <a:pt x="1497684" y="1940132"/>
                  </a:lnTo>
                  <a:lnTo>
                    <a:pt x="1453612" y="1961490"/>
                  </a:lnTo>
                  <a:lnTo>
                    <a:pt x="1408664" y="1980696"/>
                  </a:lnTo>
                  <a:lnTo>
                    <a:pt x="1362919" y="1997729"/>
                  </a:lnTo>
                  <a:lnTo>
                    <a:pt x="1316457" y="2012564"/>
                  </a:lnTo>
                  <a:lnTo>
                    <a:pt x="1269357" y="2025179"/>
                  </a:lnTo>
                  <a:lnTo>
                    <a:pt x="1221699" y="2035552"/>
                  </a:lnTo>
                  <a:lnTo>
                    <a:pt x="1173563" y="2043659"/>
                  </a:lnTo>
                  <a:lnTo>
                    <a:pt x="1125027" y="2049478"/>
                  </a:lnTo>
                  <a:lnTo>
                    <a:pt x="1076171" y="2052987"/>
                  </a:lnTo>
                  <a:lnTo>
                    <a:pt x="1027074" y="2054161"/>
                  </a:lnTo>
                  <a:lnTo>
                    <a:pt x="977980" y="2052987"/>
                  </a:lnTo>
                  <a:lnTo>
                    <a:pt x="929128" y="2049478"/>
                  </a:lnTo>
                  <a:lnTo>
                    <a:pt x="880598" y="2043659"/>
                  </a:lnTo>
                  <a:lnTo>
                    <a:pt x="832472" y="2035552"/>
                  </a:lnTo>
                  <a:lnTo>
                    <a:pt x="784830" y="2025179"/>
                  </a:lnTo>
                  <a:lnTo>
                    <a:pt x="737755" y="2012564"/>
                  </a:lnTo>
                  <a:lnTo>
                    <a:pt x="691327" y="1997729"/>
                  </a:lnTo>
                  <a:lnTo>
                    <a:pt x="645628" y="1980696"/>
                  </a:lnTo>
                  <a:lnTo>
                    <a:pt x="600739" y="1961490"/>
                  </a:lnTo>
                  <a:lnTo>
                    <a:pt x="556740" y="1940132"/>
                  </a:lnTo>
                  <a:lnTo>
                    <a:pt x="513715" y="1916645"/>
                  </a:lnTo>
                  <a:lnTo>
                    <a:pt x="471775" y="1891038"/>
                  </a:lnTo>
                  <a:lnTo>
                    <a:pt x="431212" y="1863544"/>
                  </a:lnTo>
                  <a:lnTo>
                    <a:pt x="392084" y="1834220"/>
                  </a:lnTo>
                  <a:lnTo>
                    <a:pt x="354447" y="1803126"/>
                  </a:lnTo>
                  <a:lnTo>
                    <a:pt x="318358" y="1770320"/>
                  </a:lnTo>
                  <a:lnTo>
                    <a:pt x="283874" y="1735860"/>
                  </a:lnTo>
                  <a:lnTo>
                    <a:pt x="251051" y="1699805"/>
                  </a:lnTo>
                  <a:lnTo>
                    <a:pt x="219947" y="1662213"/>
                  </a:lnTo>
                  <a:lnTo>
                    <a:pt x="190619" y="1623143"/>
                  </a:lnTo>
                  <a:lnTo>
                    <a:pt x="163122" y="1582653"/>
                  </a:lnTo>
                  <a:lnTo>
                    <a:pt x="137515" y="1540802"/>
                  </a:lnTo>
                  <a:lnTo>
                    <a:pt x="114029" y="1497687"/>
                  </a:lnTo>
                  <a:lnTo>
                    <a:pt x="92671" y="1453617"/>
                  </a:lnTo>
                  <a:lnTo>
                    <a:pt x="73464" y="1408669"/>
                  </a:lnTo>
                  <a:lnTo>
                    <a:pt x="56432" y="1362925"/>
                  </a:lnTo>
                  <a:lnTo>
                    <a:pt x="41597" y="1316463"/>
                  </a:lnTo>
                  <a:lnTo>
                    <a:pt x="28981" y="1269364"/>
                  </a:lnTo>
                  <a:lnTo>
                    <a:pt x="18609" y="1221706"/>
                  </a:lnTo>
                  <a:lnTo>
                    <a:pt x="10501" y="1173570"/>
                  </a:lnTo>
                  <a:lnTo>
                    <a:pt x="4682" y="1125035"/>
                  </a:lnTo>
                  <a:lnTo>
                    <a:pt x="1174" y="1076180"/>
                  </a:lnTo>
                  <a:lnTo>
                    <a:pt x="0" y="1027087"/>
                  </a:lnTo>
                  <a:close/>
                </a:path>
              </a:pathLst>
            </a:custGeom>
            <a:ln w="25559">
              <a:solidFill>
                <a:srgbClr val="F1F1F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605758" y="1448995"/>
              <a:ext cx="1945639" cy="1945639"/>
            </a:xfrm>
            <a:custGeom>
              <a:avLst/>
              <a:gdLst/>
              <a:ahLst/>
              <a:cxnLst/>
              <a:rect l="l" t="t" r="r" b="b"/>
              <a:pathLst>
                <a:path w="1945639" h="1945639">
                  <a:moveTo>
                    <a:pt x="972718" y="0"/>
                  </a:moveTo>
                  <a:lnTo>
                    <a:pt x="921630" y="1345"/>
                  </a:lnTo>
                  <a:lnTo>
                    <a:pt x="870817" y="5363"/>
                  </a:lnTo>
                  <a:lnTo>
                    <a:pt x="820379" y="12025"/>
                  </a:lnTo>
                  <a:lnTo>
                    <a:pt x="770419" y="21303"/>
                  </a:lnTo>
                  <a:lnTo>
                    <a:pt x="721037" y="33169"/>
                  </a:lnTo>
                  <a:lnTo>
                    <a:pt x="672336" y="47594"/>
                  </a:lnTo>
                  <a:lnTo>
                    <a:pt x="624416" y="64551"/>
                  </a:lnTo>
                  <a:lnTo>
                    <a:pt x="577378" y="84011"/>
                  </a:lnTo>
                  <a:lnTo>
                    <a:pt x="531326" y="105945"/>
                  </a:lnTo>
                  <a:lnTo>
                    <a:pt x="486359" y="130327"/>
                  </a:lnTo>
                  <a:lnTo>
                    <a:pt x="442740" y="157033"/>
                  </a:lnTo>
                  <a:lnTo>
                    <a:pt x="400707" y="185913"/>
                  </a:lnTo>
                  <a:lnTo>
                    <a:pt x="360333" y="216892"/>
                  </a:lnTo>
                  <a:lnTo>
                    <a:pt x="321691" y="249898"/>
                  </a:lnTo>
                  <a:lnTo>
                    <a:pt x="284854" y="284856"/>
                  </a:lnTo>
                  <a:lnTo>
                    <a:pt x="249897" y="321693"/>
                  </a:lnTo>
                  <a:lnTo>
                    <a:pt x="216892" y="360337"/>
                  </a:lnTo>
                  <a:lnTo>
                    <a:pt x="185913" y="400714"/>
                  </a:lnTo>
                  <a:lnTo>
                    <a:pt x="157033" y="442750"/>
                  </a:lnTo>
                  <a:lnTo>
                    <a:pt x="130327" y="486371"/>
                  </a:lnTo>
                  <a:lnTo>
                    <a:pt x="105942" y="531335"/>
                  </a:lnTo>
                  <a:lnTo>
                    <a:pt x="84006" y="577385"/>
                  </a:lnTo>
                  <a:lnTo>
                    <a:pt x="64545" y="624420"/>
                  </a:lnTo>
                  <a:lnTo>
                    <a:pt x="47589" y="672339"/>
                  </a:lnTo>
                  <a:lnTo>
                    <a:pt x="33164" y="721040"/>
                  </a:lnTo>
                  <a:lnTo>
                    <a:pt x="21299" y="770422"/>
                  </a:lnTo>
                  <a:lnTo>
                    <a:pt x="12023" y="820384"/>
                  </a:lnTo>
                  <a:lnTo>
                    <a:pt x="5362" y="870823"/>
                  </a:lnTo>
                  <a:lnTo>
                    <a:pt x="1345" y="921639"/>
                  </a:lnTo>
                  <a:lnTo>
                    <a:pt x="0" y="972731"/>
                  </a:lnTo>
                  <a:lnTo>
                    <a:pt x="1345" y="1023818"/>
                  </a:lnTo>
                  <a:lnTo>
                    <a:pt x="5362" y="1074632"/>
                  </a:lnTo>
                  <a:lnTo>
                    <a:pt x="12023" y="1125069"/>
                  </a:lnTo>
                  <a:lnTo>
                    <a:pt x="21299" y="1175030"/>
                  </a:lnTo>
                  <a:lnTo>
                    <a:pt x="33164" y="1224411"/>
                  </a:lnTo>
                  <a:lnTo>
                    <a:pt x="47589" y="1273113"/>
                  </a:lnTo>
                  <a:lnTo>
                    <a:pt x="64545" y="1321033"/>
                  </a:lnTo>
                  <a:lnTo>
                    <a:pt x="84006" y="1368070"/>
                  </a:lnTo>
                  <a:lnTo>
                    <a:pt x="105942" y="1414123"/>
                  </a:lnTo>
                  <a:lnTo>
                    <a:pt x="130327" y="1459090"/>
                  </a:lnTo>
                  <a:lnTo>
                    <a:pt x="157033" y="1502708"/>
                  </a:lnTo>
                  <a:lnTo>
                    <a:pt x="185913" y="1544741"/>
                  </a:lnTo>
                  <a:lnTo>
                    <a:pt x="216892" y="1585116"/>
                  </a:lnTo>
                  <a:lnTo>
                    <a:pt x="249897" y="1623758"/>
                  </a:lnTo>
                  <a:lnTo>
                    <a:pt x="284854" y="1660594"/>
                  </a:lnTo>
                  <a:lnTo>
                    <a:pt x="321691" y="1695552"/>
                  </a:lnTo>
                  <a:lnTo>
                    <a:pt x="360333" y="1728557"/>
                  </a:lnTo>
                  <a:lnTo>
                    <a:pt x="400707" y="1759536"/>
                  </a:lnTo>
                  <a:lnTo>
                    <a:pt x="442740" y="1788415"/>
                  </a:lnTo>
                  <a:lnTo>
                    <a:pt x="486359" y="1815122"/>
                  </a:lnTo>
                  <a:lnTo>
                    <a:pt x="531326" y="1839503"/>
                  </a:lnTo>
                  <a:lnTo>
                    <a:pt x="577378" y="1861438"/>
                  </a:lnTo>
                  <a:lnTo>
                    <a:pt x="624416" y="1880898"/>
                  </a:lnTo>
                  <a:lnTo>
                    <a:pt x="672336" y="1897854"/>
                  </a:lnTo>
                  <a:lnTo>
                    <a:pt x="721037" y="1912280"/>
                  </a:lnTo>
                  <a:lnTo>
                    <a:pt x="770419" y="1924146"/>
                  </a:lnTo>
                  <a:lnTo>
                    <a:pt x="820379" y="1933423"/>
                  </a:lnTo>
                  <a:lnTo>
                    <a:pt x="870817" y="1940086"/>
                  </a:lnTo>
                  <a:lnTo>
                    <a:pt x="921630" y="1944103"/>
                  </a:lnTo>
                  <a:lnTo>
                    <a:pt x="972718" y="1945449"/>
                  </a:lnTo>
                  <a:lnTo>
                    <a:pt x="1023806" y="1944103"/>
                  </a:lnTo>
                  <a:lnTo>
                    <a:pt x="1074620" y="1940086"/>
                  </a:lnTo>
                  <a:lnTo>
                    <a:pt x="1125059" y="1933423"/>
                  </a:lnTo>
                  <a:lnTo>
                    <a:pt x="1175021" y="1924146"/>
                  </a:lnTo>
                  <a:lnTo>
                    <a:pt x="1224403" y="1912280"/>
                  </a:lnTo>
                  <a:lnTo>
                    <a:pt x="1273106" y="1897854"/>
                  </a:lnTo>
                  <a:lnTo>
                    <a:pt x="1321026" y="1880898"/>
                  </a:lnTo>
                  <a:lnTo>
                    <a:pt x="1368062" y="1861438"/>
                  </a:lnTo>
                  <a:lnTo>
                    <a:pt x="1414113" y="1839503"/>
                  </a:lnTo>
                  <a:lnTo>
                    <a:pt x="1459077" y="1815122"/>
                  </a:lnTo>
                  <a:lnTo>
                    <a:pt x="1502699" y="1788415"/>
                  </a:lnTo>
                  <a:lnTo>
                    <a:pt x="1544735" y="1759536"/>
                  </a:lnTo>
                  <a:lnTo>
                    <a:pt x="1585111" y="1728557"/>
                  </a:lnTo>
                  <a:lnTo>
                    <a:pt x="1623755" y="1695552"/>
                  </a:lnTo>
                  <a:lnTo>
                    <a:pt x="1660593" y="1660594"/>
                  </a:lnTo>
                  <a:lnTo>
                    <a:pt x="1695551" y="1623758"/>
                  </a:lnTo>
                  <a:lnTo>
                    <a:pt x="1728556" y="1585116"/>
                  </a:lnTo>
                  <a:lnTo>
                    <a:pt x="1759536" y="1544741"/>
                  </a:lnTo>
                  <a:lnTo>
                    <a:pt x="1788415" y="1502708"/>
                  </a:lnTo>
                  <a:lnTo>
                    <a:pt x="1815122" y="1459090"/>
                  </a:lnTo>
                  <a:lnTo>
                    <a:pt x="1839503" y="1414123"/>
                  </a:lnTo>
                  <a:lnTo>
                    <a:pt x="1861437" y="1368070"/>
                  </a:lnTo>
                  <a:lnTo>
                    <a:pt x="1880895" y="1321033"/>
                  </a:lnTo>
                  <a:lnTo>
                    <a:pt x="1897850" y="1273113"/>
                  </a:lnTo>
                  <a:lnTo>
                    <a:pt x="1912273" y="1224411"/>
                  </a:lnTo>
                  <a:lnTo>
                    <a:pt x="1924137" y="1175030"/>
                  </a:lnTo>
                  <a:lnTo>
                    <a:pt x="1933414" y="1125069"/>
                  </a:lnTo>
                  <a:lnTo>
                    <a:pt x="1940074" y="1074632"/>
                  </a:lnTo>
                  <a:lnTo>
                    <a:pt x="1944091" y="1023818"/>
                  </a:lnTo>
                  <a:lnTo>
                    <a:pt x="1945436" y="972731"/>
                  </a:lnTo>
                  <a:lnTo>
                    <a:pt x="1944091" y="921639"/>
                  </a:lnTo>
                  <a:lnTo>
                    <a:pt x="1940074" y="870823"/>
                  </a:lnTo>
                  <a:lnTo>
                    <a:pt x="1933414" y="820384"/>
                  </a:lnTo>
                  <a:lnTo>
                    <a:pt x="1924137" y="770422"/>
                  </a:lnTo>
                  <a:lnTo>
                    <a:pt x="1912273" y="721040"/>
                  </a:lnTo>
                  <a:lnTo>
                    <a:pt x="1897850" y="672339"/>
                  </a:lnTo>
                  <a:lnTo>
                    <a:pt x="1880895" y="624420"/>
                  </a:lnTo>
                  <a:lnTo>
                    <a:pt x="1861437" y="577385"/>
                  </a:lnTo>
                  <a:lnTo>
                    <a:pt x="1839503" y="531335"/>
                  </a:lnTo>
                  <a:lnTo>
                    <a:pt x="1815122" y="486371"/>
                  </a:lnTo>
                  <a:lnTo>
                    <a:pt x="1788415" y="442750"/>
                  </a:lnTo>
                  <a:lnTo>
                    <a:pt x="1759536" y="400714"/>
                  </a:lnTo>
                  <a:lnTo>
                    <a:pt x="1728556" y="360337"/>
                  </a:lnTo>
                  <a:lnTo>
                    <a:pt x="1695551" y="321693"/>
                  </a:lnTo>
                  <a:lnTo>
                    <a:pt x="1660593" y="284856"/>
                  </a:lnTo>
                  <a:lnTo>
                    <a:pt x="1623755" y="249898"/>
                  </a:lnTo>
                  <a:lnTo>
                    <a:pt x="1585111" y="216892"/>
                  </a:lnTo>
                  <a:lnTo>
                    <a:pt x="1544735" y="185913"/>
                  </a:lnTo>
                  <a:lnTo>
                    <a:pt x="1502699" y="157033"/>
                  </a:lnTo>
                  <a:lnTo>
                    <a:pt x="1459077" y="130327"/>
                  </a:lnTo>
                  <a:lnTo>
                    <a:pt x="1414113" y="105945"/>
                  </a:lnTo>
                  <a:lnTo>
                    <a:pt x="1368062" y="84011"/>
                  </a:lnTo>
                  <a:lnTo>
                    <a:pt x="1321026" y="64551"/>
                  </a:lnTo>
                  <a:lnTo>
                    <a:pt x="1273106" y="47594"/>
                  </a:lnTo>
                  <a:lnTo>
                    <a:pt x="1224403" y="33169"/>
                  </a:lnTo>
                  <a:lnTo>
                    <a:pt x="1175021" y="21303"/>
                  </a:lnTo>
                  <a:lnTo>
                    <a:pt x="1125059" y="12025"/>
                  </a:lnTo>
                  <a:lnTo>
                    <a:pt x="1074620" y="5363"/>
                  </a:lnTo>
                  <a:lnTo>
                    <a:pt x="1023806" y="1345"/>
                  </a:lnTo>
                  <a:lnTo>
                    <a:pt x="97271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3899065" y="2274737"/>
            <a:ext cx="13538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213568"/>
                </a:solidFill>
                <a:latin typeface="Arial Black"/>
                <a:cs typeface="Arial Black"/>
              </a:rPr>
              <a:t>Check-List</a:t>
            </a:r>
            <a:endParaRPr sz="1800">
              <a:latin typeface="Arial Black"/>
              <a:cs typeface="Arial Black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39419" y="2182941"/>
            <a:ext cx="143129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latin typeface="Microsoft Sans Serif"/>
                <a:cs typeface="Microsoft Sans Serif"/>
              </a:rPr>
              <a:t>Write</a:t>
            </a:r>
            <a:r>
              <a:rPr sz="1000" spc="-25" dirty="0">
                <a:latin typeface="Microsoft Sans Serif"/>
                <a:cs typeface="Microsoft Sans Serif"/>
              </a:rPr>
              <a:t> </a:t>
            </a:r>
            <a:r>
              <a:rPr sz="1000" dirty="0">
                <a:latin typeface="Microsoft Sans Serif"/>
                <a:cs typeface="Microsoft Sans Serif"/>
              </a:rPr>
              <a:t>Functions</a:t>
            </a:r>
            <a:r>
              <a:rPr sz="1000" spc="-20" dirty="0">
                <a:latin typeface="Microsoft Sans Serif"/>
                <a:cs typeface="Microsoft Sans Serif"/>
              </a:rPr>
              <a:t> </a:t>
            </a:r>
            <a:r>
              <a:rPr sz="1000" dirty="0">
                <a:latin typeface="Microsoft Sans Serif"/>
                <a:cs typeface="Microsoft Sans Serif"/>
              </a:rPr>
              <a:t>for</a:t>
            </a:r>
            <a:r>
              <a:rPr sz="1000" spc="-20" dirty="0">
                <a:latin typeface="Microsoft Sans Serif"/>
                <a:cs typeface="Microsoft Sans Serif"/>
              </a:rPr>
              <a:t> event</a:t>
            </a:r>
            <a:endParaRPr sz="1000">
              <a:latin typeface="Microsoft Sans Serif"/>
              <a:cs typeface="Microsoft Sans Serif"/>
            </a:endParaRPr>
          </a:p>
          <a:p>
            <a:pPr marR="5080" algn="r">
              <a:lnSpc>
                <a:spcPct val="100000"/>
              </a:lnSpc>
            </a:pPr>
            <a:r>
              <a:rPr sz="1000" spc="-10" dirty="0">
                <a:latin typeface="Microsoft Sans Serif"/>
                <a:cs typeface="Microsoft Sans Serif"/>
              </a:rPr>
              <a:t>handling</a:t>
            </a:r>
            <a:endParaRPr sz="1000">
              <a:latin typeface="Microsoft Sans Serif"/>
              <a:cs typeface="Microsoft Sans Serif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694093" y="956070"/>
            <a:ext cx="110553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latin typeface="Microsoft Sans Serif"/>
                <a:cs typeface="Microsoft Sans Serif"/>
              </a:rPr>
              <a:t>Render</a:t>
            </a:r>
            <a:r>
              <a:rPr sz="1000" spc="-25" dirty="0">
                <a:latin typeface="Microsoft Sans Serif"/>
                <a:cs typeface="Microsoft Sans Serif"/>
              </a:rPr>
              <a:t> </a:t>
            </a:r>
            <a:r>
              <a:rPr sz="1000" spc="-10" dirty="0">
                <a:latin typeface="Microsoft Sans Serif"/>
                <a:cs typeface="Microsoft Sans Serif"/>
              </a:rPr>
              <a:t>Conditional components</a:t>
            </a:r>
            <a:endParaRPr sz="1000">
              <a:latin typeface="Microsoft Sans Serif"/>
              <a:cs typeface="Microsoft Sans Serif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865454" y="2259268"/>
            <a:ext cx="1353185" cy="17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latin typeface="Microsoft Sans Serif"/>
                <a:cs typeface="Microsoft Sans Serif"/>
              </a:rPr>
              <a:t>Overall</a:t>
            </a:r>
            <a:r>
              <a:rPr sz="1000" spc="-15" dirty="0">
                <a:latin typeface="Microsoft Sans Serif"/>
                <a:cs typeface="Microsoft Sans Serif"/>
              </a:rPr>
              <a:t> </a:t>
            </a:r>
            <a:r>
              <a:rPr sz="1000" dirty="0">
                <a:latin typeface="Microsoft Sans Serif"/>
                <a:cs typeface="Microsoft Sans Serif"/>
              </a:rPr>
              <a:t>UI</a:t>
            </a:r>
            <a:r>
              <a:rPr sz="1000" spc="-10" dirty="0">
                <a:latin typeface="Microsoft Sans Serif"/>
                <a:cs typeface="Microsoft Sans Serif"/>
              </a:rPr>
              <a:t> </a:t>
            </a:r>
            <a:r>
              <a:rPr sz="1000" dirty="0">
                <a:latin typeface="Microsoft Sans Serif"/>
                <a:cs typeface="Microsoft Sans Serif"/>
              </a:rPr>
              <a:t>of</a:t>
            </a:r>
            <a:r>
              <a:rPr sz="1000" spc="-10" dirty="0">
                <a:latin typeface="Microsoft Sans Serif"/>
                <a:cs typeface="Microsoft Sans Serif"/>
              </a:rPr>
              <a:t> </a:t>
            </a:r>
            <a:r>
              <a:rPr sz="1000" dirty="0">
                <a:latin typeface="Microsoft Sans Serif"/>
                <a:cs typeface="Microsoft Sans Serif"/>
              </a:rPr>
              <a:t>the</a:t>
            </a:r>
            <a:r>
              <a:rPr sz="1000" spc="-5" dirty="0">
                <a:latin typeface="Microsoft Sans Serif"/>
                <a:cs typeface="Microsoft Sans Serif"/>
              </a:rPr>
              <a:t> </a:t>
            </a:r>
            <a:r>
              <a:rPr sz="1000" spc="-10" dirty="0">
                <a:latin typeface="Microsoft Sans Serif"/>
                <a:cs typeface="Microsoft Sans Serif"/>
              </a:rPr>
              <a:t>project</a:t>
            </a:r>
            <a:endParaRPr sz="1000">
              <a:latin typeface="Microsoft Sans Serif"/>
              <a:cs typeface="Microsoft Sans Serif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681495" y="3520340"/>
            <a:ext cx="1232535" cy="17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spc="-10" dirty="0">
                <a:latin typeface="Microsoft Sans Serif"/>
                <a:cs typeface="Microsoft Sans Serif"/>
              </a:rPr>
              <a:t>Handling </a:t>
            </a:r>
            <a:r>
              <a:rPr sz="1000" dirty="0">
                <a:latin typeface="Microsoft Sans Serif"/>
                <a:cs typeface="Microsoft Sans Serif"/>
              </a:rPr>
              <a:t>broken </a:t>
            </a:r>
            <a:r>
              <a:rPr sz="1000" spc="-20" dirty="0">
                <a:latin typeface="Microsoft Sans Serif"/>
                <a:cs typeface="Microsoft Sans Serif"/>
              </a:rPr>
              <a:t>links</a:t>
            </a:r>
            <a:endParaRPr sz="1000">
              <a:latin typeface="Microsoft Sans Serif"/>
              <a:cs typeface="Microsoft Sans Serif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664136" y="4329267"/>
            <a:ext cx="1347470" cy="17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latin typeface="Microsoft Sans Serif"/>
                <a:cs typeface="Microsoft Sans Serif"/>
              </a:rPr>
              <a:t>Optimizing</a:t>
            </a:r>
            <a:r>
              <a:rPr sz="1000" spc="-50" dirty="0">
                <a:latin typeface="Microsoft Sans Serif"/>
                <a:cs typeface="Microsoft Sans Serif"/>
              </a:rPr>
              <a:t> </a:t>
            </a:r>
            <a:r>
              <a:rPr sz="1000" dirty="0">
                <a:latin typeface="Microsoft Sans Serif"/>
                <a:cs typeface="Microsoft Sans Serif"/>
              </a:rPr>
              <a:t>render</a:t>
            </a:r>
            <a:r>
              <a:rPr sz="1000" spc="-45" dirty="0">
                <a:latin typeface="Microsoft Sans Serif"/>
                <a:cs typeface="Microsoft Sans Serif"/>
              </a:rPr>
              <a:t> </a:t>
            </a:r>
            <a:r>
              <a:rPr sz="1000" spc="-20" dirty="0">
                <a:latin typeface="Microsoft Sans Serif"/>
                <a:cs typeface="Microsoft Sans Serif"/>
              </a:rPr>
              <a:t>cycle</a:t>
            </a:r>
            <a:endParaRPr sz="1000">
              <a:latin typeface="Microsoft Sans Serif"/>
              <a:cs typeface="Microsoft Sans Serif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3144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Assessment Parameter</a:t>
            </a:r>
          </a:p>
          <a:p>
            <a:pPr marL="1151890" marR="5080" indent="-426084">
              <a:lnSpc>
                <a:spcPct val="100000"/>
              </a:lnSpc>
              <a:spcBef>
                <a:spcPts val="170"/>
              </a:spcBef>
            </a:pPr>
            <a:r>
              <a:rPr sz="1000" dirty="0">
                <a:solidFill>
                  <a:srgbClr val="000000"/>
                </a:solidFill>
                <a:latin typeface="Microsoft Sans Serif"/>
                <a:cs typeface="Microsoft Sans Serif"/>
              </a:rPr>
              <a:t>Create</a:t>
            </a:r>
            <a:r>
              <a:rPr sz="1000" spc="-30" dirty="0">
                <a:solidFill>
                  <a:srgbClr val="000000"/>
                </a:solidFill>
                <a:latin typeface="Microsoft Sans Serif"/>
                <a:cs typeface="Microsoft Sans Serif"/>
              </a:rPr>
              <a:t> </a:t>
            </a:r>
            <a:r>
              <a:rPr sz="1000" dirty="0">
                <a:solidFill>
                  <a:srgbClr val="000000"/>
                </a:solidFill>
                <a:latin typeface="Microsoft Sans Serif"/>
                <a:cs typeface="Microsoft Sans Serif"/>
              </a:rPr>
              <a:t>folder</a:t>
            </a:r>
            <a:r>
              <a:rPr sz="1000" spc="-15" dirty="0">
                <a:solidFill>
                  <a:srgbClr val="000000"/>
                </a:solidFill>
                <a:latin typeface="Microsoft Sans Serif"/>
                <a:cs typeface="Microsoft Sans Serif"/>
              </a:rPr>
              <a:t> </a:t>
            </a:r>
            <a:r>
              <a:rPr sz="1000" dirty="0">
                <a:solidFill>
                  <a:srgbClr val="000000"/>
                </a:solidFill>
                <a:latin typeface="Microsoft Sans Serif"/>
                <a:cs typeface="Microsoft Sans Serif"/>
              </a:rPr>
              <a:t>structure</a:t>
            </a:r>
            <a:r>
              <a:rPr sz="1000" spc="-25" dirty="0">
                <a:solidFill>
                  <a:srgbClr val="000000"/>
                </a:solidFill>
                <a:latin typeface="Microsoft Sans Serif"/>
                <a:cs typeface="Microsoft Sans Serif"/>
              </a:rPr>
              <a:t> for </a:t>
            </a:r>
            <a:r>
              <a:rPr sz="1000" dirty="0">
                <a:solidFill>
                  <a:srgbClr val="000000"/>
                </a:solidFill>
                <a:latin typeface="Microsoft Sans Serif"/>
                <a:cs typeface="Microsoft Sans Serif"/>
              </a:rPr>
              <a:t>HTML</a:t>
            </a:r>
            <a:r>
              <a:rPr sz="1000" spc="260" dirty="0">
                <a:solidFill>
                  <a:srgbClr val="000000"/>
                </a:solidFill>
                <a:latin typeface="Microsoft Sans Serif"/>
                <a:cs typeface="Microsoft Sans Serif"/>
              </a:rPr>
              <a:t> </a:t>
            </a:r>
            <a:r>
              <a:rPr sz="1000" spc="-10" dirty="0">
                <a:solidFill>
                  <a:srgbClr val="000000"/>
                </a:solidFill>
                <a:latin typeface="Microsoft Sans Serif"/>
                <a:cs typeface="Microsoft Sans Serif"/>
              </a:rPr>
              <a:t>application</a:t>
            </a:r>
            <a:endParaRPr sz="10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5490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indent="0"/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906450" y="2200000"/>
            <a:ext cx="281790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indent="0"/>
            <a:r>
              <a:rPr lang="en-IN" b="0" i="0" dirty="0">
                <a:solidFill>
                  <a:srgbClr val="BD8738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https://github.com/Sujatha31/nm_fullstack/tree/main</a:t>
            </a:r>
            <a:endParaRPr b="0" i="0" dirty="0">
              <a:solidFill>
                <a:srgbClr val="BD8738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188409"/>
            <a:ext cx="9144000" cy="395527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2191" y="10665"/>
            <a:ext cx="8001000" cy="0"/>
          </a:xfrm>
          <a:custGeom>
            <a:avLst/>
            <a:gdLst/>
            <a:ahLst/>
            <a:cxnLst/>
            <a:rect l="l" t="t" r="r" b="b"/>
            <a:pathLst>
              <a:path w="8001000">
                <a:moveTo>
                  <a:pt x="0" y="0"/>
                </a:moveTo>
                <a:lnTo>
                  <a:pt x="8001000" y="0"/>
                </a:lnTo>
              </a:path>
            </a:pathLst>
          </a:custGeom>
          <a:ln w="33519">
            <a:solidFill>
              <a:srgbClr val="0C447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42877" y="-63995"/>
            <a:ext cx="115506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50" dirty="0">
                <a:solidFill>
                  <a:srgbClr val="0F4882"/>
                </a:solidFill>
                <a:latin typeface="Arial Black"/>
                <a:cs typeface="Arial Black"/>
              </a:rPr>
              <a:t>”W</a:t>
            </a:r>
            <a:r>
              <a:rPr sz="1700" spc="-240" dirty="0">
                <a:solidFill>
                  <a:srgbClr val="0F4882"/>
                </a:solidFill>
                <a:latin typeface="Arial Black"/>
                <a:cs typeface="Arial Black"/>
              </a:rPr>
              <a:t> </a:t>
            </a:r>
            <a:r>
              <a:rPr sz="1700" spc="-325" dirty="0">
                <a:solidFill>
                  <a:srgbClr val="28366E"/>
                </a:solidFill>
                <a:latin typeface="Arial Black"/>
                <a:cs typeface="Arial Black"/>
              </a:rPr>
              <a:t>sunmoNe</a:t>
            </a:r>
            <a:endParaRPr sz="17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BC863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</TotalTime>
  <Words>176</Words>
  <Application>Microsoft Office PowerPoint</Application>
  <PresentationFormat>Custom</PresentationFormat>
  <Paragraphs>48</Paragraphs>
  <Slides>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Chat Application and Website</vt:lpstr>
      <vt:lpstr>Task 3 : Frontend Creation</vt:lpstr>
      <vt:lpstr>Assessment Parameter Create folder structure for HTML application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Sujatha K</cp:lastModifiedBy>
  <cp:revision>3</cp:revision>
  <dcterms:created xsi:type="dcterms:W3CDTF">2023-04-07T12:21:55Z</dcterms:created>
  <dcterms:modified xsi:type="dcterms:W3CDTF">2023-04-07T17:06:03Z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2023-04-07T00:00:00Z</vt:filetime>
  </property>
  <property fmtid="{D5CDD505-2E9C-101B-9397-08002B2CF9AE}" pid="3" name="Creator">
    <vt:lpwstr>Impress</vt:lpwstr>
  </property>
  <property fmtid="{D5CDD505-2E9C-101B-9397-08002B2CF9AE}" pid="4" name="Producer">
    <vt:lpwstr>LibreOffice 7.2</vt:lpwstr>
  </property>
  <property fmtid="{D5CDD505-2E9C-101B-9397-08002B2CF9AE}" pid="5" name="LastSaved">
    <vt:filetime>2023-04-07T00:00:00Z</vt:filetime>
  </property>
</Properties>
</file>